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700" autoAdjust="0"/>
  </p:normalViewPr>
  <p:slideViewPr>
    <p:cSldViewPr>
      <p:cViewPr varScale="1">
        <p:scale>
          <a:sx n="114" d="100"/>
          <a:sy n="114" d="100"/>
        </p:scale>
        <p:origin x="-9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4632" cy="99728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800" cap="small" baseline="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323528" y="6309320"/>
            <a:ext cx="5713035" cy="365125"/>
          </a:xfrm>
        </p:spPr>
        <p:txBody>
          <a:bodyPr/>
          <a:lstStyle/>
          <a:p>
            <a:endParaRPr lang="cs-CZ" smtClean="0"/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8294" y="3266324"/>
            <a:ext cx="5760720" cy="1258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428604"/>
            <a:ext cx="3008313" cy="1933596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500041"/>
            <a:ext cx="5004991" cy="50991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1"/>
            <a:ext cx="2985393" cy="316077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76672"/>
            <a:ext cx="8143932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57888" y="5219001"/>
            <a:ext cx="900684" cy="238506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28604"/>
            <a:ext cx="2057400" cy="569755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28604"/>
            <a:ext cx="6019800" cy="5697559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476672"/>
            <a:ext cx="5711824" cy="647278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998976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626951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8604"/>
            <a:ext cx="8229600" cy="84015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Zdroje a použitá 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186401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911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droje a liter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8604"/>
            <a:ext cx="8229600" cy="84015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Zdroje a použitá 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186401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14348" y="5715016"/>
            <a:ext cx="7672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000" b="0" i="0" kern="1200" dirty="0" smtClean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Materiál je určen pro bezplatné používání pro potřeby výuky a vzdělávání na všech typech škol a školských zařízeních. </a:t>
            </a:r>
          </a:p>
          <a:p>
            <a:pPr algn="ctr"/>
            <a:r>
              <a:rPr lang="cs-CZ" sz="1000" b="0" i="0" kern="1200" dirty="0" smtClean="0">
                <a:solidFill>
                  <a:schemeClr val="tx1"/>
                </a:solidFill>
                <a:latin typeface="Bookman Old Style" pitchFamily="18" charset="0"/>
                <a:ea typeface="+mn-ea"/>
                <a:cs typeface="+mn-cs"/>
              </a:rPr>
              <a:t>Jakékoliv další využití podléhá autorskému zákonu.</a:t>
            </a:r>
            <a:endParaRPr lang="cs-CZ" sz="1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911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100264" cy="3998976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62224" cy="3998976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6876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4135586" cy="3538328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060848"/>
            <a:ext cx="4075880" cy="3538329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68148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54" y="6215082"/>
            <a:ext cx="2786082" cy="608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>
                <a:tint val="80000"/>
                <a:satMod val="250000"/>
              </a:schemeClr>
            </a:gs>
            <a:gs pos="62000">
              <a:schemeClr val="bg1">
                <a:tint val="90000"/>
                <a:shade val="90000"/>
                <a:satMod val="200000"/>
              </a:schemeClr>
            </a:gs>
            <a:gs pos="92000">
              <a:srgbClr val="7030A0">
                <a:alpha val="33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395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2583FC6-98E3-4817-A823-02847B694C6F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B737E477-D391-4165-A77F-C9D579ADD3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355595" y="44624"/>
            <a:ext cx="6672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Gymnázium a Jazyková škola</a:t>
            </a:r>
            <a:r>
              <a:rPr lang="cs-CZ" sz="1400" baseline="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 právem státní jazykové zkoušky Svitavy</a:t>
            </a:r>
            <a:endParaRPr lang="cs-CZ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7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05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Bookman Old Styl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Problémy německy mluvících zemí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Mgr. Josef Novák</a:t>
            </a: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857232"/>
            <a:ext cx="8219256" cy="471490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sz="1200" b="1" dirty="0" smtClean="0"/>
              <a:t>Kód </a:t>
            </a:r>
            <a:r>
              <a:rPr lang="cs-CZ" sz="1200" b="1" dirty="0" err="1" smtClean="0"/>
              <a:t>DUMu</a:t>
            </a:r>
            <a:r>
              <a:rPr lang="cs-CZ" sz="1200" b="1" dirty="0" smtClean="0"/>
              <a:t>: 	</a:t>
            </a:r>
            <a:r>
              <a:rPr lang="cs-CZ" sz="1200" dirty="0" smtClean="0"/>
              <a:t>VY_32_INOVACE_3.NJ.05</a:t>
            </a:r>
          </a:p>
          <a:p>
            <a:endParaRPr lang="cs-CZ" sz="1200" dirty="0" smtClean="0"/>
          </a:p>
          <a:p>
            <a:r>
              <a:rPr lang="cs-CZ" sz="1200" b="1" dirty="0" smtClean="0"/>
              <a:t>Číslo projektu: 	</a:t>
            </a:r>
            <a:r>
              <a:rPr lang="cs-CZ" sz="1200" dirty="0" smtClean="0"/>
              <a:t>CZ.1.07/1.5.00/34.0114	</a:t>
            </a:r>
            <a:endParaRPr lang="cs-CZ" sz="1200" b="1" dirty="0" smtClean="0"/>
          </a:p>
          <a:p>
            <a:endParaRPr lang="cs-CZ" sz="1200" b="1" dirty="0" smtClean="0"/>
          </a:p>
          <a:p>
            <a:r>
              <a:rPr lang="cs-CZ" sz="1200" b="1" dirty="0" smtClean="0"/>
              <a:t>Vytvořeno: 	</a:t>
            </a:r>
            <a:r>
              <a:rPr lang="cs-CZ" sz="1200" dirty="0" smtClean="0"/>
              <a:t>říjen 2012</a:t>
            </a:r>
          </a:p>
          <a:p>
            <a:endParaRPr lang="cs-CZ" sz="1200" dirty="0" smtClean="0"/>
          </a:p>
          <a:p>
            <a:r>
              <a:rPr lang="cs-CZ" sz="1200" b="1" dirty="0" smtClean="0"/>
              <a:t>Ročník: 	</a:t>
            </a:r>
            <a:r>
              <a:rPr lang="cs-CZ" sz="1200" dirty="0" smtClean="0"/>
              <a:t>3. ročník – čtyřleté gymnázium (RVP-G)</a:t>
            </a:r>
          </a:p>
          <a:p>
            <a:endParaRPr lang="cs-CZ" sz="1600" b="1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pPr algn="just"/>
            <a:r>
              <a:rPr lang="cs-CZ" sz="1200" b="1" dirty="0" smtClean="0"/>
              <a:t>Anotace: </a:t>
            </a:r>
          </a:p>
          <a:p>
            <a:endParaRPr lang="cs-CZ" dirty="0" smtClean="0"/>
          </a:p>
          <a:p>
            <a:pPr algn="just">
              <a:buNone/>
            </a:pPr>
            <a:r>
              <a:rPr lang="cs-CZ" sz="1900" b="1" dirty="0" smtClean="0"/>
              <a:t>	</a:t>
            </a:r>
            <a:endParaRPr lang="cs-CZ" sz="1700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00100" y="2816546"/>
          <a:ext cx="74295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535785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Vzdělávací oblast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Jazyk a jazyková komunikace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Vzdělávací obor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Německý</a:t>
                      </a:r>
                      <a:r>
                        <a:rPr lang="cs-CZ" sz="1200" baseline="0" dirty="0" smtClean="0"/>
                        <a:t> jazyk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Tematický okruh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Problémy německy mluvících zemí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dnadpis 2"/>
          <p:cNvSpPr txBox="1">
            <a:spLocks/>
          </p:cNvSpPr>
          <p:nvPr/>
        </p:nvSpPr>
        <p:spPr>
          <a:xfrm>
            <a:off x="1000100" y="4214818"/>
            <a:ext cx="7429552" cy="1428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cs-CZ" sz="1100" dirty="0" smtClean="0"/>
              <a:t>Materiál slouží ke všeobecnému seznámení žáků s problematikou současných světových problémů, k rozšíření slovní zásoby dané oblasti a vyvolání diskuze. Obrazový materiál je vhodný pro popis a srovnání jednotlivých problematik. Slovní zásoba může být zkontrolována pomocí přiloženého interaktivního kvízu. Materiál se využije v závěru hodiny. Pomůcky: interaktivní tabule, CD přehrávač, učebnice.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kt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</Template>
  <TotalTime>239</TotalTime>
  <Words>35</Words>
  <Application>Microsoft Office PowerPoint</Application>
  <PresentationFormat>Předvádění na obrazovce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projekt</vt:lpstr>
      <vt:lpstr>Problémy německy mluvících zemí</vt:lpstr>
      <vt:lpstr>ANOTACE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Ditta Kukaňová</dc:creator>
  <cp:lastModifiedBy>kk</cp:lastModifiedBy>
  <cp:revision>27</cp:revision>
  <dcterms:created xsi:type="dcterms:W3CDTF">2012-06-20T16:12:09Z</dcterms:created>
  <dcterms:modified xsi:type="dcterms:W3CDTF">2012-09-26T11:06:06Z</dcterms:modified>
</cp:coreProperties>
</file>