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294" y="3266324"/>
            <a:ext cx="5760720" cy="12588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71678"/>
            <a:ext cx="7774632" cy="997282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800" cap="sm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23528" y="6309320"/>
            <a:ext cx="5713035" cy="365125"/>
          </a:xfrm>
        </p:spPr>
        <p:txBody>
          <a:bodyPr/>
          <a:lstStyle/>
          <a:p>
            <a:endParaRPr lang="cs-CZ" smtClean="0"/>
          </a:p>
          <a:p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8294" y="3266324"/>
            <a:ext cx="5760720" cy="1258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76672"/>
            <a:ext cx="8143932" cy="647278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39586"/>
          </a:xfrm>
        </p:spPr>
        <p:txBody>
          <a:bodyPr/>
          <a:lstStyle>
            <a:lvl1pPr>
              <a:defRPr sz="28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57888" y="5219001"/>
            <a:ext cx="900684" cy="238506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28604"/>
            <a:ext cx="2057400" cy="5697559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28604"/>
            <a:ext cx="6019800" cy="5697559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476672"/>
            <a:ext cx="5711824" cy="647278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3998976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2626951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droje a literat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28604"/>
            <a:ext cx="8229600" cy="840156"/>
          </a:xfrm>
        </p:spPr>
        <p:txBody>
          <a:bodyPr/>
          <a:lstStyle>
            <a:lvl1pPr>
              <a:defRPr sz="2800"/>
            </a:lvl1pPr>
          </a:lstStyle>
          <a:p>
            <a:r>
              <a:rPr lang="cs-CZ" dirty="0" smtClean="0"/>
              <a:t>Zdroje a použitá 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4186401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14348" y="5715016"/>
            <a:ext cx="76722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000" b="0" i="0" kern="1200" dirty="0" smtClean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Materiál je určen pro bezplatné používání pro potřeby výuky a vzdělávání na všech typech škol a školských zařízeních. </a:t>
            </a:r>
          </a:p>
          <a:p>
            <a:pPr algn="ctr"/>
            <a:r>
              <a:rPr lang="cs-CZ" sz="1000" b="0" i="0" kern="1200" dirty="0" smtClean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Jakékoliv další využití podléhá autorskému zákonu.</a:t>
            </a:r>
            <a:endParaRPr lang="cs-CZ" sz="10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91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00264" cy="3998976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62224" cy="3998976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>
            <a:lvl1pPr>
              <a:defRPr sz="28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6876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060848"/>
            <a:ext cx="4135586" cy="353832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060848"/>
            <a:ext cx="4075880" cy="353832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68148"/>
          </a:xfrm>
        </p:spPr>
        <p:txBody>
          <a:bodyPr/>
          <a:lstStyle>
            <a:lvl1pPr>
              <a:defRPr sz="2800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428604"/>
            <a:ext cx="3008313" cy="1933596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500041"/>
            <a:ext cx="5004991" cy="50991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1"/>
            <a:ext cx="2985393" cy="3160776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554" y="6215082"/>
            <a:ext cx="2786082" cy="608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>
                <a:tint val="80000"/>
                <a:satMod val="250000"/>
              </a:schemeClr>
            </a:gs>
            <a:gs pos="62000">
              <a:schemeClr val="bg1">
                <a:tint val="90000"/>
                <a:shade val="90000"/>
                <a:satMod val="200000"/>
              </a:schemeClr>
            </a:gs>
            <a:gs pos="92000">
              <a:srgbClr val="7030A0">
                <a:alpha val="33000"/>
              </a:srgb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395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2583FC6-98E3-4817-A823-02847B694C6F}" type="datetimeFigureOut">
              <a:rPr lang="cs-CZ" smtClean="0"/>
              <a:pPr/>
              <a:t>2.7.2012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B737E477-D391-4165-A77F-C9D579ADD3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ovéPole 9"/>
          <p:cNvSpPr txBox="1"/>
          <p:nvPr/>
        </p:nvSpPr>
        <p:spPr>
          <a:xfrm>
            <a:off x="1355595" y="44624"/>
            <a:ext cx="66727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Gymnázium a Jazyková škola</a:t>
            </a:r>
            <a:r>
              <a:rPr lang="cs-CZ" sz="1400" baseline="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 právem státní jazykové zkoušky Svitavy</a:t>
            </a:r>
            <a:endParaRPr lang="cs-CZ" sz="1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355595" y="44624"/>
            <a:ext cx="66727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Gymnázium a Jazyková škola</a:t>
            </a:r>
            <a:r>
              <a:rPr lang="cs-CZ" sz="1400" baseline="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 právem státní jazykové zkoušky Svitavy</a:t>
            </a:r>
            <a:endParaRPr lang="cs-CZ" sz="1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05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28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Bookman Old Style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2">
              <a:lumMod val="50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2">
              <a:lumMod val="50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jekt_logo_cent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projekt_logo_cent</Template>
  <TotalTime>0</TotalTime>
  <Words>0</Words>
  <Application>Microsoft Office PowerPoint</Application>
  <PresentationFormat>Předvádění na obrazovce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projekt_logo_cent</vt:lpstr>
      <vt:lpstr>Snímek 1</vt:lpstr>
    </vt:vector>
  </TitlesOfParts>
  <Company>Gymnázium Svitavy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bc</dc:creator>
  <cp:lastModifiedBy>bc</cp:lastModifiedBy>
  <cp:revision>1</cp:revision>
  <dcterms:created xsi:type="dcterms:W3CDTF">2012-07-02T08:03:24Z</dcterms:created>
  <dcterms:modified xsi:type="dcterms:W3CDTF">2012-07-02T08:04:05Z</dcterms:modified>
</cp:coreProperties>
</file>