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5" autoAdjust="0"/>
    <p:restoredTop sz="94665" autoAdjust="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3FF61F-34A2-4B17-ACFE-A859AA22D7A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B8F4233-A49F-4DF0-83A6-49F730BFAF0E}">
      <dgm:prSet phldrT="[Text]"/>
      <dgm:spPr/>
      <dgm:t>
        <a:bodyPr/>
        <a:lstStyle/>
        <a:p>
          <a:r>
            <a:rPr lang="cs-CZ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úvod</a:t>
          </a:r>
          <a:endParaRPr lang="cs-CZ" b="1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9AFCB54-C235-4F69-A8B8-1B3B8E7B6F26}" type="parTrans" cxnId="{2D306631-CA92-4E24-926B-14EC07D139AB}">
      <dgm:prSet/>
      <dgm:spPr/>
      <dgm:t>
        <a:bodyPr/>
        <a:lstStyle/>
        <a:p>
          <a:endParaRPr lang="cs-CZ"/>
        </a:p>
      </dgm:t>
    </dgm:pt>
    <dgm:pt modelId="{329CD123-7E2F-45D8-BE8D-8C6BE4C5C8E9}" type="sibTrans" cxnId="{2D306631-CA92-4E24-926B-14EC07D139AB}">
      <dgm:prSet/>
      <dgm:spPr/>
      <dgm:t>
        <a:bodyPr/>
        <a:lstStyle/>
        <a:p>
          <a:endParaRPr lang="cs-CZ"/>
        </a:p>
      </dgm:t>
    </dgm:pt>
    <dgm:pt modelId="{7692C6D0-2518-4733-89B8-181088FCD985}">
      <dgm:prSet phldrT="[Text]"/>
      <dgm:spPr/>
      <dgm:t>
        <a:bodyPr/>
        <a:lstStyle/>
        <a:p>
          <a:r>
            <a:rPr lang="cs-CZ" dirty="0" smtClean="0">
              <a:latin typeface="Verdana" pitchFamily="34" charset="0"/>
              <a:ea typeface="Verdana" pitchFamily="34" charset="0"/>
              <a:cs typeface="Verdana" pitchFamily="34" charset="0"/>
            </a:rPr>
            <a:t>Úvodní snímek </a:t>
          </a:r>
          <a:endParaRPr lang="cs-CZ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2E32811-4E2B-40B2-B841-271AA0A411CD}" type="parTrans" cxnId="{7E69CFFA-4D00-468E-8F11-0CCA9AA23883}">
      <dgm:prSet/>
      <dgm:spPr/>
      <dgm:t>
        <a:bodyPr/>
        <a:lstStyle/>
        <a:p>
          <a:endParaRPr lang="cs-CZ"/>
        </a:p>
      </dgm:t>
    </dgm:pt>
    <dgm:pt modelId="{8813B53A-BCA6-41B5-830F-E51D40A2E243}" type="sibTrans" cxnId="{7E69CFFA-4D00-468E-8F11-0CCA9AA23883}">
      <dgm:prSet/>
      <dgm:spPr/>
      <dgm:t>
        <a:bodyPr/>
        <a:lstStyle/>
        <a:p>
          <a:endParaRPr lang="cs-CZ"/>
        </a:p>
      </dgm:t>
    </dgm:pt>
    <dgm:pt modelId="{2B90D107-FC2D-4D2E-B93D-FBB2B2A862DB}">
      <dgm:prSet phldrT="[Text]"/>
      <dgm:spPr/>
      <dgm:t>
        <a:bodyPr/>
        <a:lstStyle/>
        <a:p>
          <a:r>
            <a:rPr lang="cs-CZ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2. snímek</a:t>
          </a:r>
          <a:endParaRPr lang="cs-CZ" b="1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54F6733F-D09A-4BA0-9D3D-0B58AEB7BCD9}" type="parTrans" cxnId="{F47CD544-0BD3-4E95-BEF5-B6A46E86DB50}">
      <dgm:prSet/>
      <dgm:spPr/>
      <dgm:t>
        <a:bodyPr/>
        <a:lstStyle/>
        <a:p>
          <a:endParaRPr lang="cs-CZ"/>
        </a:p>
      </dgm:t>
    </dgm:pt>
    <dgm:pt modelId="{9C8F6FFF-0264-4402-9056-EF458318AB72}" type="sibTrans" cxnId="{F47CD544-0BD3-4E95-BEF5-B6A46E86DB50}">
      <dgm:prSet/>
      <dgm:spPr/>
      <dgm:t>
        <a:bodyPr/>
        <a:lstStyle/>
        <a:p>
          <a:endParaRPr lang="cs-CZ"/>
        </a:p>
      </dgm:t>
    </dgm:pt>
    <dgm:pt modelId="{4B4992B3-EC00-4FE6-B104-7A97475E9216}">
      <dgm:prSet phldrT="[Text]"/>
      <dgm:spPr/>
      <dgm:t>
        <a:bodyPr/>
        <a:lstStyle/>
        <a:p>
          <a:r>
            <a:rPr lang="cs-CZ" dirty="0" smtClean="0">
              <a:latin typeface="Verdana" pitchFamily="34" charset="0"/>
              <a:ea typeface="Verdana" pitchFamily="34" charset="0"/>
              <a:cs typeface="Verdana" pitchFamily="34" charset="0"/>
            </a:rPr>
            <a:t>Anotace práce</a:t>
          </a:r>
          <a:endParaRPr lang="cs-CZ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81BA838-E831-4ED2-939F-86A177253C9F}" type="parTrans" cxnId="{15873CBB-C778-4A1A-A342-BB5B85ED7366}">
      <dgm:prSet/>
      <dgm:spPr/>
      <dgm:t>
        <a:bodyPr/>
        <a:lstStyle/>
        <a:p>
          <a:endParaRPr lang="cs-CZ"/>
        </a:p>
      </dgm:t>
    </dgm:pt>
    <dgm:pt modelId="{9F69BAB8-8CA6-4EAA-A04E-E030E01B80AF}" type="sibTrans" cxnId="{15873CBB-C778-4A1A-A342-BB5B85ED7366}">
      <dgm:prSet/>
      <dgm:spPr/>
      <dgm:t>
        <a:bodyPr/>
        <a:lstStyle/>
        <a:p>
          <a:endParaRPr lang="cs-CZ"/>
        </a:p>
      </dgm:t>
    </dgm:pt>
    <dgm:pt modelId="{38A5B8A9-BC03-4EE0-A0C2-0FB55AA97544}">
      <dgm:prSet phldrT="[Text]"/>
      <dgm:spPr/>
      <dgm:t>
        <a:bodyPr/>
        <a:lstStyle/>
        <a:p>
          <a:r>
            <a:rPr lang="cs-CZ" b="1" dirty="0" smtClean="0"/>
            <a:t>X dalších </a:t>
          </a:r>
          <a:r>
            <a:rPr lang="cs-CZ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snímků</a:t>
          </a:r>
          <a:endParaRPr lang="cs-CZ" b="1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A5BD35F1-C5E2-409D-8EFC-267C9CE12E88}" type="parTrans" cxnId="{83859D5D-48AA-484D-A378-28C805B67D13}">
      <dgm:prSet/>
      <dgm:spPr/>
      <dgm:t>
        <a:bodyPr/>
        <a:lstStyle/>
        <a:p>
          <a:endParaRPr lang="cs-CZ"/>
        </a:p>
      </dgm:t>
    </dgm:pt>
    <dgm:pt modelId="{900B2251-7527-433E-83ED-81D595C1B51B}" type="sibTrans" cxnId="{83859D5D-48AA-484D-A378-28C805B67D13}">
      <dgm:prSet/>
      <dgm:spPr/>
      <dgm:t>
        <a:bodyPr/>
        <a:lstStyle/>
        <a:p>
          <a:endParaRPr lang="cs-CZ"/>
        </a:p>
      </dgm:t>
    </dgm:pt>
    <dgm:pt modelId="{5ACBB19A-AD81-4B40-81EB-CEE7D83C0E5D}">
      <dgm:prSet phldrT="[Text]"/>
      <dgm:spPr/>
      <dgm:t>
        <a:bodyPr/>
        <a:lstStyle/>
        <a:p>
          <a:r>
            <a:rPr lang="cs-CZ" dirty="0" smtClean="0">
              <a:latin typeface="Verdana" pitchFamily="34" charset="0"/>
              <a:ea typeface="Verdana" pitchFamily="34" charset="0"/>
              <a:cs typeface="Verdana" pitchFamily="34" charset="0"/>
            </a:rPr>
            <a:t>Odborná (výuková) část</a:t>
          </a:r>
          <a:endParaRPr lang="cs-CZ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67FC46C2-71F0-4CC4-B25F-1AF6D673652A}" type="parTrans" cxnId="{9E4F04DB-8974-46D0-8616-5855308ACC27}">
      <dgm:prSet/>
      <dgm:spPr/>
      <dgm:t>
        <a:bodyPr/>
        <a:lstStyle/>
        <a:p>
          <a:endParaRPr lang="cs-CZ"/>
        </a:p>
      </dgm:t>
    </dgm:pt>
    <dgm:pt modelId="{68F51AF0-3B0E-4F27-813E-DEE3D550729C}" type="sibTrans" cxnId="{9E4F04DB-8974-46D0-8616-5855308ACC27}">
      <dgm:prSet/>
      <dgm:spPr/>
      <dgm:t>
        <a:bodyPr/>
        <a:lstStyle/>
        <a:p>
          <a:endParaRPr lang="cs-CZ"/>
        </a:p>
      </dgm:t>
    </dgm:pt>
    <dgm:pt modelId="{2B084C9C-612A-4E0F-B38B-C8FC04199683}">
      <dgm:prSet phldrT="[Text]"/>
      <dgm:spPr/>
      <dgm:t>
        <a:bodyPr/>
        <a:lstStyle/>
        <a:p>
          <a:r>
            <a:rPr lang="cs-CZ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Zdroje</a:t>
          </a:r>
          <a:endParaRPr lang="cs-CZ" b="1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DB792B48-5BB0-4230-A4AF-E8B8957C5AE6}" type="parTrans" cxnId="{72D29537-BA24-4653-B039-0D6714CB450B}">
      <dgm:prSet/>
      <dgm:spPr/>
      <dgm:t>
        <a:bodyPr/>
        <a:lstStyle/>
        <a:p>
          <a:endParaRPr lang="cs-CZ"/>
        </a:p>
      </dgm:t>
    </dgm:pt>
    <dgm:pt modelId="{80232261-F6D5-4AB9-8311-635C228DF001}" type="sibTrans" cxnId="{72D29537-BA24-4653-B039-0D6714CB450B}">
      <dgm:prSet/>
      <dgm:spPr/>
      <dgm:t>
        <a:bodyPr/>
        <a:lstStyle/>
        <a:p>
          <a:endParaRPr lang="cs-CZ"/>
        </a:p>
      </dgm:t>
    </dgm:pt>
    <dgm:pt modelId="{12583884-9789-440E-9E50-E608E4718776}">
      <dgm:prSet phldrT="[Text]"/>
      <dgm:spPr/>
      <dgm:t>
        <a:bodyPr/>
        <a:lstStyle/>
        <a:p>
          <a:r>
            <a:rPr lang="cs-CZ" dirty="0" smtClean="0">
              <a:latin typeface="Verdana" pitchFamily="34" charset="0"/>
              <a:ea typeface="Verdana" pitchFamily="34" charset="0"/>
              <a:cs typeface="Verdana" pitchFamily="34" charset="0"/>
            </a:rPr>
            <a:t>Zdroje a seznam použité literatury</a:t>
          </a:r>
          <a:endParaRPr lang="cs-CZ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F0A183E-9335-4EAA-BBA8-08DB2A07F066}" type="parTrans" cxnId="{B9123B59-2479-4C0F-BED7-294DE8210A3C}">
      <dgm:prSet/>
      <dgm:spPr/>
      <dgm:t>
        <a:bodyPr/>
        <a:lstStyle/>
        <a:p>
          <a:endParaRPr lang="cs-CZ"/>
        </a:p>
      </dgm:t>
    </dgm:pt>
    <dgm:pt modelId="{2644787B-4906-4024-945F-48864FAC61F2}" type="sibTrans" cxnId="{B9123B59-2479-4C0F-BED7-294DE8210A3C}">
      <dgm:prSet/>
      <dgm:spPr/>
      <dgm:t>
        <a:bodyPr/>
        <a:lstStyle/>
        <a:p>
          <a:endParaRPr lang="cs-CZ"/>
        </a:p>
      </dgm:t>
    </dgm:pt>
    <dgm:pt modelId="{D0ACDA49-E527-45FC-B3C9-DADD4D43452C}" type="pres">
      <dgm:prSet presAssocID="{733FF61F-34A2-4B17-ACFE-A859AA22D7A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C19ECEC-1E4B-4C8E-B69A-A513650E7DDB}" type="pres">
      <dgm:prSet presAssocID="{8B8F4233-A49F-4DF0-83A6-49F730BFAF0E}" presName="composite" presStyleCnt="0"/>
      <dgm:spPr/>
    </dgm:pt>
    <dgm:pt modelId="{C95CF411-8424-4D5A-A8B6-3008C1DED75B}" type="pres">
      <dgm:prSet presAssocID="{8B8F4233-A49F-4DF0-83A6-49F730BFAF0E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9B9557-2662-41B1-A813-3AD0D67D7DB4}" type="pres">
      <dgm:prSet presAssocID="{8B8F4233-A49F-4DF0-83A6-49F730BFAF0E}" presName="descendantText" presStyleLbl="alignAcc1" presStyleIdx="0" presStyleCnt="4" custLinFactNeighborY="-748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9BE307-54BA-48B7-B96B-E6D4B067B923}" type="pres">
      <dgm:prSet presAssocID="{329CD123-7E2F-45D8-BE8D-8C6BE4C5C8E9}" presName="sp" presStyleCnt="0"/>
      <dgm:spPr/>
    </dgm:pt>
    <dgm:pt modelId="{F0A54816-16DE-44BC-A0E2-075623A96C53}" type="pres">
      <dgm:prSet presAssocID="{2B90D107-FC2D-4D2E-B93D-FBB2B2A862DB}" presName="composite" presStyleCnt="0"/>
      <dgm:spPr/>
    </dgm:pt>
    <dgm:pt modelId="{AE06E2C8-81BC-4B82-A2FC-43B143C21E18}" type="pres">
      <dgm:prSet presAssocID="{2B90D107-FC2D-4D2E-B93D-FBB2B2A862DB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506634-43FC-4271-A433-F9D81D2A6EAE}" type="pres">
      <dgm:prSet presAssocID="{2B90D107-FC2D-4D2E-B93D-FBB2B2A862DB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3104BE-7FB4-47D5-9322-86BFB9C0770E}" type="pres">
      <dgm:prSet presAssocID="{9C8F6FFF-0264-4402-9056-EF458318AB72}" presName="sp" presStyleCnt="0"/>
      <dgm:spPr/>
    </dgm:pt>
    <dgm:pt modelId="{A9B9FD36-395B-41E4-863C-4CCC7C85A58F}" type="pres">
      <dgm:prSet presAssocID="{38A5B8A9-BC03-4EE0-A0C2-0FB55AA97544}" presName="composite" presStyleCnt="0"/>
      <dgm:spPr/>
    </dgm:pt>
    <dgm:pt modelId="{91BD45EC-0AC7-4FDD-A023-5D2009F8C513}" type="pres">
      <dgm:prSet presAssocID="{38A5B8A9-BC03-4EE0-A0C2-0FB55AA97544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2B30D8-D07A-485A-A382-7171E90F531A}" type="pres">
      <dgm:prSet presAssocID="{38A5B8A9-BC03-4EE0-A0C2-0FB55AA97544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53D541-06E2-4CC0-91C8-EC58153FB765}" type="pres">
      <dgm:prSet presAssocID="{900B2251-7527-433E-83ED-81D595C1B51B}" presName="sp" presStyleCnt="0"/>
      <dgm:spPr/>
    </dgm:pt>
    <dgm:pt modelId="{7394373A-741F-42C5-9D40-1CA83CBF3300}" type="pres">
      <dgm:prSet presAssocID="{2B084C9C-612A-4E0F-B38B-C8FC04199683}" presName="composite" presStyleCnt="0"/>
      <dgm:spPr/>
    </dgm:pt>
    <dgm:pt modelId="{B2DD27F9-D87B-4B0E-9110-32FFE1893612}" type="pres">
      <dgm:prSet presAssocID="{2B084C9C-612A-4E0F-B38B-C8FC04199683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C24284-E50C-480E-91A8-EB812E580298}" type="pres">
      <dgm:prSet presAssocID="{2B084C9C-612A-4E0F-B38B-C8FC04199683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6A362C1-A095-4FC1-8347-587D686436CF}" type="presOf" srcId="{5ACBB19A-AD81-4B40-81EB-CEE7D83C0E5D}" destId="{612B30D8-D07A-485A-A382-7171E90F531A}" srcOrd="0" destOrd="0" presId="urn:microsoft.com/office/officeart/2005/8/layout/chevron2"/>
    <dgm:cxn modelId="{76F3E2FE-402B-4B6E-B126-20AF093EFD46}" type="presOf" srcId="{7692C6D0-2518-4733-89B8-181088FCD985}" destId="{669B9557-2662-41B1-A813-3AD0D67D7DB4}" srcOrd="0" destOrd="0" presId="urn:microsoft.com/office/officeart/2005/8/layout/chevron2"/>
    <dgm:cxn modelId="{83859D5D-48AA-484D-A378-28C805B67D13}" srcId="{733FF61F-34A2-4B17-ACFE-A859AA22D7A6}" destId="{38A5B8A9-BC03-4EE0-A0C2-0FB55AA97544}" srcOrd="2" destOrd="0" parTransId="{A5BD35F1-C5E2-409D-8EFC-267C9CE12E88}" sibTransId="{900B2251-7527-433E-83ED-81D595C1B51B}"/>
    <dgm:cxn modelId="{20168302-B316-4F20-9465-257B930CB124}" type="presOf" srcId="{2B084C9C-612A-4E0F-B38B-C8FC04199683}" destId="{B2DD27F9-D87B-4B0E-9110-32FFE1893612}" srcOrd="0" destOrd="0" presId="urn:microsoft.com/office/officeart/2005/8/layout/chevron2"/>
    <dgm:cxn modelId="{AB18030B-D7BB-4EF4-9413-90F89B0E162B}" type="presOf" srcId="{38A5B8A9-BC03-4EE0-A0C2-0FB55AA97544}" destId="{91BD45EC-0AC7-4FDD-A023-5D2009F8C513}" srcOrd="0" destOrd="0" presId="urn:microsoft.com/office/officeart/2005/8/layout/chevron2"/>
    <dgm:cxn modelId="{F47CD544-0BD3-4E95-BEF5-B6A46E86DB50}" srcId="{733FF61F-34A2-4B17-ACFE-A859AA22D7A6}" destId="{2B90D107-FC2D-4D2E-B93D-FBB2B2A862DB}" srcOrd="1" destOrd="0" parTransId="{54F6733F-D09A-4BA0-9D3D-0B58AEB7BCD9}" sibTransId="{9C8F6FFF-0264-4402-9056-EF458318AB72}"/>
    <dgm:cxn modelId="{10BB1454-CF80-45F2-B950-D846372E43E3}" type="presOf" srcId="{8B8F4233-A49F-4DF0-83A6-49F730BFAF0E}" destId="{C95CF411-8424-4D5A-A8B6-3008C1DED75B}" srcOrd="0" destOrd="0" presId="urn:microsoft.com/office/officeart/2005/8/layout/chevron2"/>
    <dgm:cxn modelId="{1A28F4FB-007B-4914-9F5A-A1A2B9351C65}" type="presOf" srcId="{2B90D107-FC2D-4D2E-B93D-FBB2B2A862DB}" destId="{AE06E2C8-81BC-4B82-A2FC-43B143C21E18}" srcOrd="0" destOrd="0" presId="urn:microsoft.com/office/officeart/2005/8/layout/chevron2"/>
    <dgm:cxn modelId="{780C9B8D-DCD6-4D11-8051-976552924E14}" type="presOf" srcId="{12583884-9789-440E-9E50-E608E4718776}" destId="{C4C24284-E50C-480E-91A8-EB812E580298}" srcOrd="0" destOrd="0" presId="urn:microsoft.com/office/officeart/2005/8/layout/chevron2"/>
    <dgm:cxn modelId="{72D29537-BA24-4653-B039-0D6714CB450B}" srcId="{733FF61F-34A2-4B17-ACFE-A859AA22D7A6}" destId="{2B084C9C-612A-4E0F-B38B-C8FC04199683}" srcOrd="3" destOrd="0" parTransId="{DB792B48-5BB0-4230-A4AF-E8B8957C5AE6}" sibTransId="{80232261-F6D5-4AB9-8311-635C228DF001}"/>
    <dgm:cxn modelId="{5CBE8B59-BE22-4B35-85FD-4838E061E8C4}" type="presOf" srcId="{733FF61F-34A2-4B17-ACFE-A859AA22D7A6}" destId="{D0ACDA49-E527-45FC-B3C9-DADD4D43452C}" srcOrd="0" destOrd="0" presId="urn:microsoft.com/office/officeart/2005/8/layout/chevron2"/>
    <dgm:cxn modelId="{02B0AF6D-3F17-4850-88F7-4E95898A936E}" type="presOf" srcId="{4B4992B3-EC00-4FE6-B104-7A97475E9216}" destId="{37506634-43FC-4271-A433-F9D81D2A6EAE}" srcOrd="0" destOrd="0" presId="urn:microsoft.com/office/officeart/2005/8/layout/chevron2"/>
    <dgm:cxn modelId="{15873CBB-C778-4A1A-A342-BB5B85ED7366}" srcId="{2B90D107-FC2D-4D2E-B93D-FBB2B2A862DB}" destId="{4B4992B3-EC00-4FE6-B104-7A97475E9216}" srcOrd="0" destOrd="0" parTransId="{281BA838-E831-4ED2-939F-86A177253C9F}" sibTransId="{9F69BAB8-8CA6-4EAA-A04E-E030E01B80AF}"/>
    <dgm:cxn modelId="{B9123B59-2479-4C0F-BED7-294DE8210A3C}" srcId="{2B084C9C-612A-4E0F-B38B-C8FC04199683}" destId="{12583884-9789-440E-9E50-E608E4718776}" srcOrd="0" destOrd="0" parTransId="{0F0A183E-9335-4EAA-BBA8-08DB2A07F066}" sibTransId="{2644787B-4906-4024-945F-48864FAC61F2}"/>
    <dgm:cxn modelId="{9E4F04DB-8974-46D0-8616-5855308ACC27}" srcId="{38A5B8A9-BC03-4EE0-A0C2-0FB55AA97544}" destId="{5ACBB19A-AD81-4B40-81EB-CEE7D83C0E5D}" srcOrd="0" destOrd="0" parTransId="{67FC46C2-71F0-4CC4-B25F-1AF6D673652A}" sibTransId="{68F51AF0-3B0E-4F27-813E-DEE3D550729C}"/>
    <dgm:cxn modelId="{2D306631-CA92-4E24-926B-14EC07D139AB}" srcId="{733FF61F-34A2-4B17-ACFE-A859AA22D7A6}" destId="{8B8F4233-A49F-4DF0-83A6-49F730BFAF0E}" srcOrd="0" destOrd="0" parTransId="{F9AFCB54-C235-4F69-A8B8-1B3B8E7B6F26}" sibTransId="{329CD123-7E2F-45D8-BE8D-8C6BE4C5C8E9}"/>
    <dgm:cxn modelId="{7E69CFFA-4D00-468E-8F11-0CCA9AA23883}" srcId="{8B8F4233-A49F-4DF0-83A6-49F730BFAF0E}" destId="{7692C6D0-2518-4733-89B8-181088FCD985}" srcOrd="0" destOrd="0" parTransId="{02E32811-4E2B-40B2-B841-271AA0A411CD}" sibTransId="{8813B53A-BCA6-41B5-830F-E51D40A2E243}"/>
    <dgm:cxn modelId="{D366F225-32A8-4B9A-9DAC-723C94F21A77}" type="presParOf" srcId="{D0ACDA49-E527-45FC-B3C9-DADD4D43452C}" destId="{3C19ECEC-1E4B-4C8E-B69A-A513650E7DDB}" srcOrd="0" destOrd="0" presId="urn:microsoft.com/office/officeart/2005/8/layout/chevron2"/>
    <dgm:cxn modelId="{EEC783BA-EC9A-4409-AF1A-27FAAC882505}" type="presParOf" srcId="{3C19ECEC-1E4B-4C8E-B69A-A513650E7DDB}" destId="{C95CF411-8424-4D5A-A8B6-3008C1DED75B}" srcOrd="0" destOrd="0" presId="urn:microsoft.com/office/officeart/2005/8/layout/chevron2"/>
    <dgm:cxn modelId="{6A7ADBBD-3187-4A02-BE21-F32DE0ECBD18}" type="presParOf" srcId="{3C19ECEC-1E4B-4C8E-B69A-A513650E7DDB}" destId="{669B9557-2662-41B1-A813-3AD0D67D7DB4}" srcOrd="1" destOrd="0" presId="urn:microsoft.com/office/officeart/2005/8/layout/chevron2"/>
    <dgm:cxn modelId="{E36B709D-7292-4A5A-A108-43BC6B831443}" type="presParOf" srcId="{D0ACDA49-E527-45FC-B3C9-DADD4D43452C}" destId="{CC9BE307-54BA-48B7-B96B-E6D4B067B923}" srcOrd="1" destOrd="0" presId="urn:microsoft.com/office/officeart/2005/8/layout/chevron2"/>
    <dgm:cxn modelId="{BAB6B7B2-04A9-4B38-B041-4A832AAD9EAA}" type="presParOf" srcId="{D0ACDA49-E527-45FC-B3C9-DADD4D43452C}" destId="{F0A54816-16DE-44BC-A0E2-075623A96C53}" srcOrd="2" destOrd="0" presId="urn:microsoft.com/office/officeart/2005/8/layout/chevron2"/>
    <dgm:cxn modelId="{2CC2679D-30E1-469D-9EE0-9FD6846BBE6F}" type="presParOf" srcId="{F0A54816-16DE-44BC-A0E2-075623A96C53}" destId="{AE06E2C8-81BC-4B82-A2FC-43B143C21E18}" srcOrd="0" destOrd="0" presId="urn:microsoft.com/office/officeart/2005/8/layout/chevron2"/>
    <dgm:cxn modelId="{77835383-F2CB-46F8-88E1-07A3315DD927}" type="presParOf" srcId="{F0A54816-16DE-44BC-A0E2-075623A96C53}" destId="{37506634-43FC-4271-A433-F9D81D2A6EAE}" srcOrd="1" destOrd="0" presId="urn:microsoft.com/office/officeart/2005/8/layout/chevron2"/>
    <dgm:cxn modelId="{1FF09237-FCCB-4322-9884-81053C9B5E60}" type="presParOf" srcId="{D0ACDA49-E527-45FC-B3C9-DADD4D43452C}" destId="{673104BE-7FB4-47D5-9322-86BFB9C0770E}" srcOrd="3" destOrd="0" presId="urn:microsoft.com/office/officeart/2005/8/layout/chevron2"/>
    <dgm:cxn modelId="{A95B199A-51A2-4A7A-816B-838379D710F6}" type="presParOf" srcId="{D0ACDA49-E527-45FC-B3C9-DADD4D43452C}" destId="{A9B9FD36-395B-41E4-863C-4CCC7C85A58F}" srcOrd="4" destOrd="0" presId="urn:microsoft.com/office/officeart/2005/8/layout/chevron2"/>
    <dgm:cxn modelId="{FB1B1F16-66A9-41A3-BE35-28CFF78FD279}" type="presParOf" srcId="{A9B9FD36-395B-41E4-863C-4CCC7C85A58F}" destId="{91BD45EC-0AC7-4FDD-A023-5D2009F8C513}" srcOrd="0" destOrd="0" presId="urn:microsoft.com/office/officeart/2005/8/layout/chevron2"/>
    <dgm:cxn modelId="{D8B7F8C5-E5ED-4F62-AB84-748116A1046E}" type="presParOf" srcId="{A9B9FD36-395B-41E4-863C-4CCC7C85A58F}" destId="{612B30D8-D07A-485A-A382-7171E90F531A}" srcOrd="1" destOrd="0" presId="urn:microsoft.com/office/officeart/2005/8/layout/chevron2"/>
    <dgm:cxn modelId="{056F79C7-A98D-486E-BD7F-ABF81AEB1A80}" type="presParOf" srcId="{D0ACDA49-E527-45FC-B3C9-DADD4D43452C}" destId="{2B53D541-06E2-4CC0-91C8-EC58153FB765}" srcOrd="5" destOrd="0" presId="urn:microsoft.com/office/officeart/2005/8/layout/chevron2"/>
    <dgm:cxn modelId="{6E4346F4-706A-47A0-9C31-B4853BE3CB42}" type="presParOf" srcId="{D0ACDA49-E527-45FC-B3C9-DADD4D43452C}" destId="{7394373A-741F-42C5-9D40-1CA83CBF3300}" srcOrd="6" destOrd="0" presId="urn:microsoft.com/office/officeart/2005/8/layout/chevron2"/>
    <dgm:cxn modelId="{4D9238A9-FE90-4957-8F94-8159D23CC482}" type="presParOf" srcId="{7394373A-741F-42C5-9D40-1CA83CBF3300}" destId="{B2DD27F9-D87B-4B0E-9110-32FFE1893612}" srcOrd="0" destOrd="0" presId="urn:microsoft.com/office/officeart/2005/8/layout/chevron2"/>
    <dgm:cxn modelId="{94336520-E79D-4831-B04A-B3A29306EE4F}" type="presParOf" srcId="{7394373A-741F-42C5-9D40-1CA83CBF3300}" destId="{C4C24284-E50C-480E-91A8-EB812E58029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CF411-8424-4D5A-A8B6-3008C1DED75B}">
      <dsp:nvSpPr>
        <dsp:cNvPr id="0" name=""/>
        <dsp:cNvSpPr/>
      </dsp:nvSpPr>
      <dsp:spPr>
        <a:xfrm rot="5400000">
          <a:off x="-176462" y="177428"/>
          <a:ext cx="1176416" cy="8234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úvod</a:t>
          </a:r>
          <a:endParaRPr lang="cs-CZ" sz="1100" b="1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-5400000">
        <a:off x="1" y="412712"/>
        <a:ext cx="823491" cy="352925"/>
      </dsp:txXfrm>
    </dsp:sp>
    <dsp:sp modelId="{669B9557-2662-41B1-A813-3AD0D67D7DB4}">
      <dsp:nvSpPr>
        <dsp:cNvPr id="0" name=""/>
        <dsp:cNvSpPr/>
      </dsp:nvSpPr>
      <dsp:spPr>
        <a:xfrm rot="5400000">
          <a:off x="3749654" y="-2926163"/>
          <a:ext cx="764670" cy="66169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Úvodní snímek </a:t>
          </a:r>
          <a:endParaRPr lang="cs-CZ" sz="23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-5400000">
        <a:off x="823491" y="37328"/>
        <a:ext cx="6579668" cy="690014"/>
      </dsp:txXfrm>
    </dsp:sp>
    <dsp:sp modelId="{AE06E2C8-81BC-4B82-A2FC-43B143C21E18}">
      <dsp:nvSpPr>
        <dsp:cNvPr id="0" name=""/>
        <dsp:cNvSpPr/>
      </dsp:nvSpPr>
      <dsp:spPr>
        <a:xfrm rot="5400000">
          <a:off x="-176462" y="1206061"/>
          <a:ext cx="1176416" cy="8234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2. snímek</a:t>
          </a:r>
          <a:endParaRPr lang="cs-CZ" sz="1100" b="1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-5400000">
        <a:off x="1" y="1441345"/>
        <a:ext cx="823491" cy="352925"/>
      </dsp:txXfrm>
    </dsp:sp>
    <dsp:sp modelId="{37506634-43FC-4271-A433-F9D81D2A6EAE}">
      <dsp:nvSpPr>
        <dsp:cNvPr id="0" name=""/>
        <dsp:cNvSpPr/>
      </dsp:nvSpPr>
      <dsp:spPr>
        <a:xfrm rot="5400000">
          <a:off x="3749654" y="-1896563"/>
          <a:ext cx="764670" cy="66169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Anotace práce</a:t>
          </a:r>
          <a:endParaRPr lang="cs-CZ" sz="23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-5400000">
        <a:off x="823491" y="1066928"/>
        <a:ext cx="6579668" cy="690014"/>
      </dsp:txXfrm>
    </dsp:sp>
    <dsp:sp modelId="{91BD45EC-0AC7-4FDD-A023-5D2009F8C513}">
      <dsp:nvSpPr>
        <dsp:cNvPr id="0" name=""/>
        <dsp:cNvSpPr/>
      </dsp:nvSpPr>
      <dsp:spPr>
        <a:xfrm rot="5400000">
          <a:off x="-176462" y="2234695"/>
          <a:ext cx="1176416" cy="8234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/>
            <a:t>X dalších </a:t>
          </a:r>
          <a:r>
            <a:rPr lang="cs-CZ" sz="11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snímků</a:t>
          </a:r>
          <a:endParaRPr lang="cs-CZ" sz="1100" b="1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-5400000">
        <a:off x="1" y="2469979"/>
        <a:ext cx="823491" cy="352925"/>
      </dsp:txXfrm>
    </dsp:sp>
    <dsp:sp modelId="{612B30D8-D07A-485A-A382-7171E90F531A}">
      <dsp:nvSpPr>
        <dsp:cNvPr id="0" name=""/>
        <dsp:cNvSpPr/>
      </dsp:nvSpPr>
      <dsp:spPr>
        <a:xfrm rot="5400000">
          <a:off x="3749654" y="-867930"/>
          <a:ext cx="764670" cy="66169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Odborná část</a:t>
          </a:r>
          <a:endParaRPr lang="cs-CZ" sz="23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-5400000">
        <a:off x="823491" y="2095561"/>
        <a:ext cx="6579668" cy="690014"/>
      </dsp:txXfrm>
    </dsp:sp>
    <dsp:sp modelId="{B2DD27F9-D87B-4B0E-9110-32FFE1893612}">
      <dsp:nvSpPr>
        <dsp:cNvPr id="0" name=""/>
        <dsp:cNvSpPr/>
      </dsp:nvSpPr>
      <dsp:spPr>
        <a:xfrm rot="5400000">
          <a:off x="-176462" y="3263328"/>
          <a:ext cx="1176416" cy="8234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Zdroje</a:t>
          </a:r>
          <a:endParaRPr lang="cs-CZ" sz="1100" b="1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-5400000">
        <a:off x="1" y="3498612"/>
        <a:ext cx="823491" cy="352925"/>
      </dsp:txXfrm>
    </dsp:sp>
    <dsp:sp modelId="{C4C24284-E50C-480E-91A8-EB812E580298}">
      <dsp:nvSpPr>
        <dsp:cNvPr id="0" name=""/>
        <dsp:cNvSpPr/>
      </dsp:nvSpPr>
      <dsp:spPr>
        <a:xfrm rot="5400000">
          <a:off x="3749654" y="160702"/>
          <a:ext cx="764670" cy="66169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Snímek, či více snímků, se seznamem literatury</a:t>
          </a:r>
          <a:endParaRPr lang="cs-CZ" sz="23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-5400000">
        <a:off x="823491" y="3124193"/>
        <a:ext cx="6579668" cy="6900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294" y="3266324"/>
            <a:ext cx="5760720" cy="12588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71678"/>
            <a:ext cx="7774632" cy="997282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2800" cap="small" baseline="0"/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2.7.2012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323528" y="6309320"/>
            <a:ext cx="5713035" cy="365125"/>
          </a:xfrm>
        </p:spPr>
        <p:txBody>
          <a:bodyPr/>
          <a:lstStyle/>
          <a:p>
            <a:endParaRPr lang="cs-CZ" smtClean="0"/>
          </a:p>
          <a:p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8294" y="3266324"/>
            <a:ext cx="5760720" cy="1258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76672"/>
            <a:ext cx="8143932" cy="647278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2.7.2012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39586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57888" y="5219001"/>
            <a:ext cx="900684" cy="238506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28604"/>
            <a:ext cx="2057400" cy="569755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28604"/>
            <a:ext cx="6019800" cy="5697559"/>
          </a:xfrm>
        </p:spPr>
        <p:txBody>
          <a:bodyPr vert="eaVert"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476672"/>
            <a:ext cx="5711824" cy="647278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2.7.2012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3998976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626951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Zdroje a literat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28604"/>
            <a:ext cx="8229600" cy="840156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dirty="0" smtClean="0"/>
              <a:t>Zdroje a použitá 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4186401"/>
          </a:xfrm>
        </p:spPr>
        <p:txBody>
          <a:bodyPr>
            <a:normAutofit/>
          </a:bodyPr>
          <a:lstStyle>
            <a:lvl1pPr marL="457200" indent="-457200">
              <a:buFont typeface="+mj-lt"/>
              <a:buAutoNum type="arabicPeriod"/>
              <a:defRPr sz="200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714348" y="5715016"/>
            <a:ext cx="76722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000" b="0" i="0" kern="1200" dirty="0" smtClean="0">
                <a:solidFill>
                  <a:schemeClr val="tx1"/>
                </a:solidFill>
                <a:latin typeface="Bookman Old Style" pitchFamily="18" charset="0"/>
                <a:ea typeface="+mn-ea"/>
                <a:cs typeface="+mn-cs"/>
              </a:rPr>
              <a:t>Materiál je určen pro bezplatné používání pro potřeby výuky a vzdělávání na všech typech škol a školských zařízeních. </a:t>
            </a:r>
          </a:p>
          <a:p>
            <a:pPr algn="ctr"/>
            <a:r>
              <a:rPr lang="cs-CZ" sz="1000" b="0" i="0" kern="1200" dirty="0" smtClean="0">
                <a:solidFill>
                  <a:schemeClr val="tx1"/>
                </a:solidFill>
                <a:latin typeface="Bookman Old Style" pitchFamily="18" charset="0"/>
                <a:ea typeface="+mn-ea"/>
                <a:cs typeface="+mn-cs"/>
              </a:rPr>
              <a:t>Jakékoliv další využití podléhá autorskému zákonu.</a:t>
            </a:r>
            <a:endParaRPr lang="cs-CZ" sz="10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9116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100264" cy="3998976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2.7.2012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62224" cy="3998976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6876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2.7.2012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060848"/>
            <a:ext cx="4135586" cy="3538328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060848"/>
            <a:ext cx="4075880" cy="3538329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68148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2.7.2012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2.7.2012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428604"/>
            <a:ext cx="3008313" cy="1933596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500041"/>
            <a:ext cx="5004991" cy="50991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1"/>
            <a:ext cx="2985393" cy="3160776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2.7.2012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>
                <a:tint val="80000"/>
                <a:satMod val="250000"/>
              </a:schemeClr>
            </a:gs>
            <a:gs pos="62000">
              <a:schemeClr val="bg1">
                <a:tint val="90000"/>
                <a:shade val="90000"/>
                <a:satMod val="200000"/>
              </a:schemeClr>
            </a:gs>
            <a:gs pos="92000">
              <a:srgbClr val="7030A0">
                <a:alpha val="33000"/>
              </a:srgb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395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2583FC6-98E3-4817-A823-02847B694C6F}" type="datetimeFigureOut">
              <a:rPr lang="cs-CZ" smtClean="0"/>
              <a:pPr/>
              <a:t>2.7.2012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1355595" y="44624"/>
            <a:ext cx="66727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Gymnázium a Jazyková škola</a:t>
            </a:r>
            <a:r>
              <a:rPr lang="cs-CZ" sz="1400" baseline="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 právem státní jazykové zkoušky Svitavy</a:t>
            </a:r>
            <a:endParaRPr lang="cs-CZ" sz="1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1355595" y="44624"/>
            <a:ext cx="66727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Gymnázium a Jazyková škola</a:t>
            </a:r>
            <a:r>
              <a:rPr lang="cs-CZ" sz="1400" baseline="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 právem státní jazykové zkoušky Svitavy</a:t>
            </a:r>
            <a:endParaRPr lang="cs-CZ" sz="1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05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28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Bookman Old Style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tx2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tx2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Šablona pro projekt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Postup instalace na vlastním PC</a:t>
            </a:r>
          </a:p>
          <a:p>
            <a:r>
              <a:rPr lang="cs-CZ" dirty="0" smtClean="0"/>
              <a:t>(pro verzi MO 2010)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4944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79512"/>
          </a:xfrm>
        </p:spPr>
        <p:txBody>
          <a:bodyPr/>
          <a:lstStyle/>
          <a:p>
            <a:r>
              <a:rPr lang="cs-CZ" sz="2800" dirty="0" smtClean="0"/>
              <a:t>Instalace šablony a práce s 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Soubor šablony (projekt.</a:t>
            </a:r>
            <a:r>
              <a:rPr lang="cs-CZ" dirty="0" err="1" smtClean="0"/>
              <a:t>thmx</a:t>
            </a:r>
            <a:r>
              <a:rPr lang="cs-CZ" dirty="0" smtClean="0"/>
              <a:t>) uložte do uvedeného místa (místo je závislé na konkrétní instalaci na vašem PC): </a:t>
            </a:r>
          </a:p>
          <a:p>
            <a:pPr lvl="1"/>
            <a:r>
              <a:rPr lang="cs-CZ" b="1" dirty="0" smtClean="0"/>
              <a:t>C</a:t>
            </a:r>
            <a:r>
              <a:rPr lang="cs-CZ" b="1" dirty="0"/>
              <a:t>:\</a:t>
            </a:r>
            <a:r>
              <a:rPr lang="cs-CZ" b="1" dirty="0" smtClean="0"/>
              <a:t>Users\uživatel\AppData\Roaming\Microsoft\Templates\Document Themes</a:t>
            </a:r>
          </a:p>
          <a:p>
            <a:r>
              <a:rPr lang="cs-CZ" dirty="0" smtClean="0"/>
              <a:t>Poté se objeví ve vlastních motivech (najdeme na kartě Návrh), odkud si ji vždy zvolíme</a:t>
            </a:r>
          </a:p>
          <a:p>
            <a:r>
              <a:rPr lang="cs-CZ" dirty="0" smtClean="0"/>
              <a:t>Pro tvorbu úvodního snímku zvolte rozvržení „</a:t>
            </a:r>
            <a:r>
              <a:rPr lang="cs-CZ" b="1" dirty="0" smtClean="0"/>
              <a:t>úvodní snímek</a:t>
            </a:r>
            <a:r>
              <a:rPr lang="cs-CZ" dirty="0" smtClean="0"/>
              <a:t>“ – má trochu jinou grafiku</a:t>
            </a:r>
          </a:p>
          <a:p>
            <a:r>
              <a:rPr lang="cs-CZ" dirty="0" smtClean="0"/>
              <a:t>Pro ostatní snímky si už zvolte rozložení dle vaší potřeby</a:t>
            </a:r>
          </a:p>
          <a:p>
            <a:r>
              <a:rPr lang="cs-CZ" dirty="0" smtClean="0"/>
              <a:t>Pro snímek se zdroji je připraveno rozvržení „Zdroje a literatura“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1051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16632"/>
            <a:ext cx="8229600" cy="808112"/>
          </a:xfrm>
        </p:spPr>
        <p:txBody>
          <a:bodyPr/>
          <a:lstStyle/>
          <a:p>
            <a:r>
              <a:rPr lang="cs-CZ" sz="2400" dirty="0" smtClean="0"/>
              <a:t>Jaká by měla být struktura prezentace pro projekt?</a:t>
            </a:r>
            <a:endParaRPr lang="cs-CZ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541005131"/>
              </p:ext>
            </p:extLst>
          </p:nvPr>
        </p:nvGraphicFramePr>
        <p:xfrm>
          <a:off x="827584" y="1541016"/>
          <a:ext cx="7440488" cy="426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9343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jekt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projekt</Template>
  <TotalTime>198</TotalTime>
  <Words>129</Words>
  <Application>Microsoft Office PowerPoint</Application>
  <PresentationFormat>Předvádění na obrazovce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projekt</vt:lpstr>
      <vt:lpstr>Šablona pro projekt</vt:lpstr>
      <vt:lpstr>Instalace šablony a práce s ní</vt:lpstr>
      <vt:lpstr>Jaká by měla být struktura prezentace pro projekt?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Ditta Kukaňová</dc:creator>
  <cp:lastModifiedBy>bc</cp:lastModifiedBy>
  <cp:revision>22</cp:revision>
  <dcterms:created xsi:type="dcterms:W3CDTF">2012-06-20T16:12:09Z</dcterms:created>
  <dcterms:modified xsi:type="dcterms:W3CDTF">2012-07-02T08:05:10Z</dcterms:modified>
</cp:coreProperties>
</file>